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76" r:id="rId3"/>
    <p:sldId id="368" r:id="rId4"/>
    <p:sldId id="277" r:id="rId5"/>
    <p:sldId id="278" r:id="rId6"/>
    <p:sldId id="256" r:id="rId7"/>
    <p:sldId id="258" r:id="rId8"/>
    <p:sldId id="262" r:id="rId9"/>
    <p:sldId id="389" r:id="rId10"/>
    <p:sldId id="342" r:id="rId11"/>
    <p:sldId id="279" r:id="rId12"/>
    <p:sldId id="259" r:id="rId13"/>
    <p:sldId id="260" r:id="rId14"/>
    <p:sldId id="283" r:id="rId15"/>
    <p:sldId id="281" r:id="rId16"/>
    <p:sldId id="282" r:id="rId17"/>
    <p:sldId id="301" r:id="rId18"/>
    <p:sldId id="318" r:id="rId19"/>
    <p:sldId id="320" r:id="rId20"/>
    <p:sldId id="321" r:id="rId21"/>
    <p:sldId id="323" r:id="rId23"/>
    <p:sldId id="322" r:id="rId24"/>
    <p:sldId id="346" r:id="rId25"/>
    <p:sldId id="382" r:id="rId26"/>
    <p:sldId id="347" r:id="rId27"/>
    <p:sldId id="383" r:id="rId28"/>
    <p:sldId id="348" r:id="rId29"/>
    <p:sldId id="349" r:id="rId30"/>
    <p:sldId id="317" r:id="rId31"/>
    <p:sldId id="384" r:id="rId32"/>
    <p:sldId id="385" r:id="rId33"/>
    <p:sldId id="300" r:id="rId34"/>
    <p:sldId id="343" r:id="rId35"/>
    <p:sldId id="353" r:id="rId36"/>
    <p:sldId id="344" r:id="rId37"/>
    <p:sldId id="355" r:id="rId38"/>
    <p:sldId id="345" r:id="rId39"/>
    <p:sldId id="387" r:id="rId40"/>
    <p:sldId id="386" r:id="rId41"/>
    <p:sldId id="388" r:id="rId42"/>
    <p:sldId id="356" r:id="rId43"/>
    <p:sldId id="357" r:id="rId44"/>
    <p:sldId id="358" r:id="rId45"/>
    <p:sldId id="359" r:id="rId46"/>
    <p:sldId id="360" r:id="rId47"/>
    <p:sldId id="361" r:id="rId48"/>
    <p:sldId id="371" r:id="rId49"/>
    <p:sldId id="372" r:id="rId50"/>
    <p:sldId id="373" r:id="rId51"/>
    <p:sldId id="374" r:id="rId52"/>
    <p:sldId id="375" r:id="rId53"/>
    <p:sldId id="377" r:id="rId54"/>
    <p:sldId id="376" r:id="rId55"/>
    <p:sldId id="378" r:id="rId56"/>
    <p:sldId id="379" r:id="rId57"/>
    <p:sldId id="381" r:id="rId58"/>
    <p:sldId id="380" r:id="rId59"/>
    <p:sldId id="390" r:id="rId60"/>
    <p:sldId id="370" r:id="rId61"/>
    <p:sldId id="350" r:id="rId62"/>
    <p:sldId id="351" r:id="rId63"/>
    <p:sldId id="352" r:id="rId64"/>
    <p:sldId id="354" r:id="rId65"/>
    <p:sldId id="369" r:id="rId66"/>
    <p:sldId id="362" r:id="rId67"/>
    <p:sldId id="363" r:id="rId68"/>
    <p:sldId id="364" r:id="rId69"/>
    <p:sldId id="365" r:id="rId70"/>
    <p:sldId id="366" r:id="rId71"/>
    <p:sldId id="367" r:id="rId72"/>
    <p:sldId id="269" r:id="rId73"/>
    <p:sldId id="280" r:id="rId74"/>
    <p:sldId id="261" r:id="rId75"/>
    <p:sldId id="263" r:id="rId76"/>
    <p:sldId id="264" r:id="rId77"/>
    <p:sldId id="265" r:id="rId78"/>
    <p:sldId id="266" r:id="rId79"/>
    <p:sldId id="267" r:id="rId80"/>
    <p:sldId id="268" r:id="rId81"/>
    <p:sldId id="270" r:id="rId82"/>
    <p:sldId id="271" r:id="rId83"/>
    <p:sldId id="2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hyperlink" Target="https://www.v7labs.com/blog/neural-networks-activation-functions#what-is-a-neural-network-activation-function" TargetMode="External"/></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21.png"/><Relationship Id="rId7" Type="http://schemas.openxmlformats.org/officeDocument/2006/relationships/customXml" Target="../ink/ink3.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3" Type="http://schemas.openxmlformats.org/officeDocument/2006/relationships/customXml" Target="../ink/ink1.xml"/><Relationship Id="rId2" Type="http://schemas.openxmlformats.org/officeDocument/2006/relationships/image" Target="../media/image18.png"/><Relationship Id="rId11" Type="http://schemas.openxmlformats.org/officeDocument/2006/relationships/slideLayout" Target="../slideLayouts/slideLayout7.xml"/><Relationship Id="rId10" Type="http://schemas.openxmlformats.org/officeDocument/2006/relationships/image" Target="../media/image22.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hyperlink" Target="https://www.v7labs.com/blog/neural-networks-activation-functions#linear-activation-function"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hyperlink" Target="https://www.v7labs.com/blog/neural-networks-activation-functions#non-linear-activation-functions"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hyperlink" Target="https://www.v7labs.com/blog/neural-networks-activation-functions#sigmoid-logistic-activation-function"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GIF"/><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jpeg"/><Relationship Id="rId1"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customXml" Target="../ink/ink9.xml"/><Relationship Id="rId7" Type="http://schemas.openxmlformats.org/officeDocument/2006/relationships/image" Target="../media/image73.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2.png"/><Relationship Id="rId25" Type="http://schemas.openxmlformats.org/officeDocument/2006/relationships/slideLayout" Target="../slideLayouts/slideLayout7.xml"/><Relationship Id="rId24" Type="http://schemas.openxmlformats.org/officeDocument/2006/relationships/image" Target="../media/image82.png"/><Relationship Id="rId23" Type="http://schemas.openxmlformats.org/officeDocument/2006/relationships/image" Target="../media/image81.png"/><Relationship Id="rId22" Type="http://schemas.openxmlformats.org/officeDocument/2006/relationships/customXml" Target="../ink/ink16.xml"/><Relationship Id="rId21" Type="http://schemas.openxmlformats.org/officeDocument/2006/relationships/image" Target="../media/image80.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9.png"/><Relationship Id="rId18" Type="http://schemas.openxmlformats.org/officeDocument/2006/relationships/customXml" Target="../ink/ink14.xml"/><Relationship Id="rId17" Type="http://schemas.openxmlformats.org/officeDocument/2006/relationships/image" Target="../media/image78.png"/><Relationship Id="rId16" Type="http://schemas.openxmlformats.org/officeDocument/2006/relationships/customXml" Target="../ink/ink13.xml"/><Relationship Id="rId15" Type="http://schemas.openxmlformats.org/officeDocument/2006/relationships/image" Target="../media/image77.png"/><Relationship Id="rId14" Type="http://schemas.openxmlformats.org/officeDocument/2006/relationships/customXml" Target="../ink/ink12.xml"/><Relationship Id="rId13" Type="http://schemas.openxmlformats.org/officeDocument/2006/relationships/image" Target="../media/image76.png"/><Relationship Id="rId12" Type="http://schemas.openxmlformats.org/officeDocument/2006/relationships/customXml" Target="../ink/ink11.xml"/><Relationship Id="rId11" Type="http://schemas.openxmlformats.org/officeDocument/2006/relationships/image" Target="../media/image75.png"/><Relationship Id="rId10" Type="http://schemas.openxmlformats.org/officeDocument/2006/relationships/customXml" Target="../ink/ink10.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hyperlink" Target="https://www.youtube.com/watch?v=uVyeEuqCmF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p:nvPr/>
        </p:nvPicPr>
        <p:blipFill>
          <a:blip r:embed="rId1"/>
          <a:stretch>
            <a:fillRect/>
          </a:stretch>
        </p:blipFill>
        <p:spPr>
          <a:xfrm>
            <a:off x="-190500" y="-177800"/>
            <a:ext cx="12192000" cy="683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8297" b="1980"/>
          <a:stretch>
            <a:fillRect/>
          </a:stretch>
        </p:blipFill>
        <p:spPr>
          <a:xfrm>
            <a:off x="675005" y="307340"/>
            <a:ext cx="10526395" cy="6460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4831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a:t>
            </a:r>
            <a:r>
              <a:rPr sz="1600" b="1"/>
              <a:t>h to ReLU or Leaky ReLU</a:t>
            </a:r>
            <a:r>
              <a:rPr sz="1600"/>
              <a:t>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06115" y="2662555"/>
            <a:ext cx="4064000" cy="1198880"/>
          </a:xfrm>
          <a:prstGeom prst="rect">
            <a:avLst/>
          </a:prstGeom>
          <a:noFill/>
        </p:spPr>
        <p:txBody>
          <a:bodyPr wrap="square" rtlCol="0">
            <a:spAutoFit/>
          </a:bodyPr>
          <a:p>
            <a:r>
              <a:rPr lang="en-US"/>
              <a:t>adam </a:t>
            </a:r>
            <a:endParaRPr lang="en-US"/>
          </a:p>
          <a:p>
            <a:r>
              <a:rPr lang="en-US"/>
              <a:t>adagrad</a:t>
            </a:r>
            <a:endParaRPr lang="en-US"/>
          </a:p>
          <a:p>
            <a:r>
              <a:rPr lang="en-US"/>
              <a:t>momentum </a:t>
            </a:r>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49666</Words>
  <Application>WPS Presentation</Application>
  <PresentationFormat>Widescreen</PresentationFormat>
  <Paragraphs>1063</Paragraphs>
  <Slides>81</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81</vt:i4>
      </vt:variant>
    </vt:vector>
  </HeadingPairs>
  <TitlesOfParts>
    <vt:vector size="118"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Roboto</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307</cp:revision>
  <dcterms:created xsi:type="dcterms:W3CDTF">2025-02-02T08:06:00Z</dcterms:created>
  <dcterms:modified xsi:type="dcterms:W3CDTF">2025-03-09T10:53:49Z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1033-12.2.0.20323</vt:lpwstr>
  </property>
</Properties>
</file>